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71" r:id="rId13"/>
    <p:sldId id="272" r:id="rId14"/>
    <p:sldId id="273" r:id="rId15"/>
    <p:sldId id="266" r:id="rId16"/>
    <p:sldId id="267" r:id="rId17"/>
    <p:sldId id="268" r:id="rId18"/>
    <p:sldId id="274" r:id="rId19"/>
  </p:sldIdLst>
  <p:sldSz cx="10080625" cy="7559675" type="screen4x3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712" y="-918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fr-FR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2D917FEC-82CD-4503-B056-36948B82C6B4}" type="slidenum">
              <a:t>‹N°›</a:t>
            </a:fld>
            <a:endParaRPr lang="fr-FR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680703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fr-FR"/>
          </a:p>
        </p:txBody>
      </p:sp>
      <p:sp>
        <p:nvSpPr>
          <p:cNvPr id="4" name="Espace réservé de l'en-tête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fld id="{AC4E3379-5EE6-4812-8CA6-1396334C2B2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9677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fr-FR" sz="2000" b="0" i="0" u="none" strike="noStrike" kern="1200">
        <a:ln>
          <a:noFill/>
        </a:ln>
        <a:latin typeface="Arial" pitchFamily="18"/>
        <a:ea typeface="Microsoft YaHei" pitchFamily="2"/>
        <a:cs typeface="Mang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DB7C1B-6495-4452-9EEE-82BCF9CDF54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6593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43C0B2D-6642-42EC-B1E5-E6A6B01E536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7669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6456363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6456363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590EAF2-C2BC-4049-A27E-9E3766D03CE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6808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CC3F8C1-4AA6-4897-8424-FD5BF525DF8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56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E4453C8-0311-4D36-BC99-3454C714451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389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0E3198-DD2F-44AA-905D-16A133A18D1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35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791A75D-EB7B-472C-BF73-F6A63F4A733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175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6B90BB-5617-4A2E-8775-C7D120C8C4C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7645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DF27866-665A-4C3D-9911-50978B64CDED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089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5847359-0F0D-4B16-BCA7-7F98A78EC79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5798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675FCE5-12F5-4349-B040-A9856280E40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81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fr-FR"/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ctr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tabLst/>
              <a:defRPr lang="fr-FR" sz="1400" kern="1200"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fld id="{EC3C9914-B252-44EF-B27F-35B6172558AF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rtl="0" hangingPunct="0">
        <a:tabLst/>
        <a:defRPr lang="fr-FR" sz="4400" b="0" i="0" u="none" strike="noStrike" kern="1200">
          <a:ln>
            <a:noFill/>
          </a:ln>
          <a:latin typeface="Arial" pitchFamily="18"/>
          <a:ea typeface="Microsoft YaHei" pitchFamily="2"/>
          <a:cs typeface="Mangal" pitchFamily="2"/>
        </a:defRPr>
      </a:lvl1pPr>
    </p:titleStyle>
    <p:bodyStyle>
      <a:lvl1pPr marL="0" marR="0" indent="0" rtl="0" hangingPunct="0">
        <a:spcBef>
          <a:spcPts val="0"/>
        </a:spcBef>
        <a:spcAft>
          <a:spcPts val="1414"/>
        </a:spcAft>
        <a:tabLst/>
        <a:defRPr lang="fr-FR" sz="3200" b="0" i="0" u="none" strike="noStrike" kern="1200">
          <a:ln>
            <a:noFill/>
          </a:ln>
          <a:latin typeface="Arial" pitchFamily="18"/>
          <a:ea typeface="Microsoft YaHei" pitchFamily="2"/>
          <a:cs typeface="Mangal" pitchFamily="2"/>
        </a:defRPr>
      </a:lvl1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/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6456600"/>
          </a:xfrm>
        </p:spPr>
        <p:txBody>
          <a:bodyPr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fr-FR" sz="9600" dirty="0">
                <a:latin typeface="Bomberman" pitchFamily="18"/>
              </a:rPr>
              <a:t>Bomber Project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>
                <a:latin typeface="Bomberman" pitchFamily="18"/>
              </a:rPr>
              <a:t>3</a:t>
            </a:r>
            <a:r>
              <a:rPr lang="fr-FR" sz="6000" dirty="0" smtClean="0">
                <a:latin typeface="Bomberman" pitchFamily="18"/>
              </a:rPr>
              <a:t>. </a:t>
            </a:r>
            <a:r>
              <a:rPr lang="fr-FR" sz="6000" dirty="0" err="1" smtClean="0">
                <a:latin typeface="Bomberman" pitchFamily="18"/>
              </a:rPr>
              <a:t>Arenes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7653377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889200" lvl="1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Elements</a:t>
            </a:r>
            <a:r>
              <a:rPr lang="fr-FR" dirty="0" smtClean="0">
                <a:latin typeface="Bomberman" pitchFamily="2" charset="0"/>
              </a:rPr>
              <a:t> des </a:t>
            </a:r>
            <a:r>
              <a:rPr lang="fr-FR" dirty="0" err="1" smtClean="0">
                <a:latin typeface="Bomberman" pitchFamily="2" charset="0"/>
              </a:rPr>
              <a:t>arenes</a:t>
            </a:r>
            <a:r>
              <a:rPr lang="fr-FR" dirty="0" smtClean="0">
                <a:latin typeface="Bomberman" pitchFamily="2" charset="0"/>
              </a:rPr>
              <a:t> :</a:t>
            </a: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863999" lvl="2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Ground</a:t>
            </a:r>
            <a:r>
              <a:rPr lang="fr-FR" dirty="0" smtClean="0">
                <a:latin typeface="Bomberman" pitchFamily="2" charset="0"/>
              </a:rPr>
              <a:t>, </a:t>
            </a:r>
            <a:r>
              <a:rPr lang="fr-FR" dirty="0" err="1" smtClean="0">
                <a:latin typeface="Bomberman" pitchFamily="2" charset="0"/>
              </a:rPr>
              <a:t>Spawn</a:t>
            </a:r>
            <a:endParaRPr lang="fr-FR" dirty="0" smtClean="0">
              <a:latin typeface="Bomberman" pitchFamily="2" charset="0"/>
            </a:endParaRPr>
          </a:p>
          <a:p>
            <a:pPr marL="1321199" lvl="2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863999" lvl="2" indent="0">
              <a:buNone/>
            </a:pPr>
            <a:r>
              <a:rPr lang="fr-FR" dirty="0" smtClean="0">
                <a:latin typeface="Bomberman" pitchFamily="2" charset="0"/>
              </a:rPr>
              <a:t>- Indestructible, Bordure</a:t>
            </a:r>
          </a:p>
          <a:p>
            <a:pPr marL="1321199" lvl="2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863999" lvl="2" indent="0">
              <a:buNone/>
            </a:pPr>
            <a:r>
              <a:rPr lang="fr-FR" dirty="0" smtClean="0">
                <a:latin typeface="Bomberman" pitchFamily="2" charset="0"/>
              </a:rPr>
              <a:t>- Destructible</a:t>
            </a:r>
          </a:p>
          <a:p>
            <a:pPr marL="1321199" lvl="2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863999" lvl="2" indent="0">
              <a:buNone/>
            </a:pPr>
            <a:r>
              <a:rPr lang="fr-FR" dirty="0" smtClean="0">
                <a:latin typeface="Bomberman" pitchFamily="2" charset="0"/>
              </a:rPr>
              <a:t>- Destructible plus </a:t>
            </a:r>
            <a:r>
              <a:rPr lang="fr-FR" dirty="0" err="1" smtClean="0">
                <a:latin typeface="Bomberman" pitchFamily="2" charset="0"/>
              </a:rPr>
              <a:t>resistant</a:t>
            </a:r>
            <a:endParaRPr lang="fr-FR" dirty="0" smtClean="0">
              <a:latin typeface="Bomberman" pitchFamily="2" charset="0"/>
            </a:endParaRPr>
          </a:p>
          <a:p>
            <a:pPr marL="1321199" lvl="2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1321199" lvl="2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889200" lvl="1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889200" lvl="1" indent="-457200">
              <a:buFont typeface="Arial" pitchFamily="34" charset="0"/>
              <a:buChar char="•"/>
            </a:pPr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</p:txBody>
      </p:sp>
      <p:pic>
        <p:nvPicPr>
          <p:cNvPr id="2050" name="Picture 2" descr="E:\Groun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560" y="3203773"/>
            <a:ext cx="1710384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Indestructibl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068" y="4211885"/>
            <a:ext cx="901700" cy="740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Destructib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873" y="5147989"/>
            <a:ext cx="815065" cy="740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Destructible 3pv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873" y="6156101"/>
            <a:ext cx="807362" cy="76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984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 smtClean="0">
                <a:latin typeface="Bomberman" pitchFamily="18"/>
              </a:rPr>
              <a:t>3. </a:t>
            </a:r>
            <a:r>
              <a:rPr lang="fr-FR" sz="6000" dirty="0" err="1" smtClean="0">
                <a:latin typeface="Bomberman" pitchFamily="18"/>
              </a:rPr>
              <a:t>Arenes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206554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0" indent="0"/>
            <a:r>
              <a:rPr lang="fr-FR" dirty="0">
                <a:latin typeface="Bomberman" pitchFamily="2" charset="0"/>
              </a:rPr>
              <a:t> </a:t>
            </a:r>
            <a:r>
              <a:rPr lang="fr-FR" dirty="0" smtClean="0">
                <a:latin typeface="Bomberman" pitchFamily="2" charset="0"/>
              </a:rPr>
              <a:t>4 Disponibles :</a:t>
            </a:r>
          </a:p>
          <a:p>
            <a:pPr marL="0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/>
            <a:r>
              <a:rPr lang="fr-FR" dirty="0" err="1" smtClean="0">
                <a:latin typeface="Bomberman" pitchFamily="2" charset="0"/>
              </a:rPr>
              <a:t>Classy</a:t>
            </a:r>
            <a:r>
              <a:rPr lang="fr-FR" dirty="0" smtClean="0">
                <a:latin typeface="Bomberman" pitchFamily="2" charset="0"/>
              </a:rPr>
              <a:t>                       </a:t>
            </a: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r>
              <a:rPr lang="fr-FR" dirty="0">
                <a:latin typeface="Bomberman" pitchFamily="2" charset="0"/>
              </a:rPr>
              <a:t> </a:t>
            </a:r>
            <a:r>
              <a:rPr lang="fr-FR" dirty="0" err="1" smtClean="0">
                <a:latin typeface="Bomberman" pitchFamily="2" charset="0"/>
              </a:rPr>
              <a:t>Tiny</a:t>
            </a:r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</p:txBody>
      </p:sp>
      <p:pic>
        <p:nvPicPr>
          <p:cNvPr id="1026" name="Picture 2" descr="E:\Class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064" y="2286609"/>
            <a:ext cx="2912269" cy="2318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E:\Tiny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523" y="4859957"/>
            <a:ext cx="2880320" cy="2321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 smtClean="0">
                <a:latin typeface="Bomberman" pitchFamily="18"/>
              </a:rPr>
              <a:t>3. </a:t>
            </a:r>
            <a:r>
              <a:rPr lang="fr-FR" sz="6000" dirty="0" err="1" smtClean="0">
                <a:latin typeface="Bomberman" pitchFamily="18"/>
              </a:rPr>
              <a:t>Arenes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4534575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0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/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 err="1" smtClean="0">
                <a:latin typeface="Bomberman" pitchFamily="2" charset="0"/>
              </a:rPr>
              <a:t>Edgy</a:t>
            </a:r>
            <a:r>
              <a:rPr lang="fr-FR" dirty="0" smtClean="0">
                <a:latin typeface="Bomberman" pitchFamily="2" charset="0"/>
              </a:rPr>
              <a:t>                       </a:t>
            </a: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r>
              <a:rPr lang="fr-FR" dirty="0">
                <a:latin typeface="Bomberman" pitchFamily="2" charset="0"/>
              </a:rPr>
              <a:t> </a:t>
            </a:r>
            <a:r>
              <a:rPr lang="fr-FR" dirty="0" err="1" smtClean="0">
                <a:latin typeface="Bomberman" pitchFamily="2" charset="0"/>
              </a:rPr>
              <a:t>Crunchy</a:t>
            </a:r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</p:txBody>
      </p:sp>
      <p:pic>
        <p:nvPicPr>
          <p:cNvPr id="3074" name="Picture 2" descr="E:\Edgy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998" y="2051645"/>
            <a:ext cx="2912268" cy="232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Crunchy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735" y="4643933"/>
            <a:ext cx="2930324" cy="2327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611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 smtClean="0">
                <a:latin typeface="Bomberman" pitchFamily="18"/>
              </a:rPr>
              <a:t>4. </a:t>
            </a:r>
            <a:r>
              <a:rPr lang="fr-FR" sz="6000" dirty="0" smtClean="0">
                <a:latin typeface="Bomberman" pitchFamily="18"/>
              </a:rPr>
              <a:t>Bombes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578450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Differentes</a:t>
            </a:r>
            <a:r>
              <a:rPr lang="fr-FR" dirty="0" smtClean="0">
                <a:latin typeface="Bomberman" pitchFamily="2" charset="0"/>
              </a:rPr>
              <a:t> directions :                       </a:t>
            </a: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Differentes</a:t>
            </a:r>
            <a:r>
              <a:rPr lang="fr-FR" dirty="0" smtClean="0">
                <a:latin typeface="Bomberman" pitchFamily="2" charset="0"/>
              </a:rPr>
              <a:t> Distances :</a:t>
            </a: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</p:txBody>
      </p:sp>
      <p:pic>
        <p:nvPicPr>
          <p:cNvPr id="4098" name="Picture 2" descr="E:\bombe horver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531" y="2411685"/>
            <a:ext cx="1991406" cy="163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E:\all directi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472" y="2350605"/>
            <a:ext cx="2173208" cy="1754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E:\different siz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159" y="4734730"/>
            <a:ext cx="2405257" cy="198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34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 smtClean="0">
                <a:latin typeface="Bomberman" pitchFamily="18"/>
              </a:rPr>
              <a:t>4. </a:t>
            </a:r>
            <a:r>
              <a:rPr lang="fr-FR" sz="6000" dirty="0" smtClean="0">
                <a:latin typeface="Bomberman" pitchFamily="18"/>
              </a:rPr>
              <a:t>Bombes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6722353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Chaine de bombes :                       </a:t>
            </a: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r>
              <a:rPr lang="fr-FR" dirty="0">
                <a:latin typeface="Bomberman" pitchFamily="2" charset="0"/>
              </a:rPr>
              <a:t> </a:t>
            </a: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Autres Bombes ?</a:t>
            </a: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>
              <a:latin typeface="Bomberman" pitchFamily="2" charset="0"/>
            </a:endParaRP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432000" lvl="1" indent="0"/>
            <a:endParaRPr lang="fr-FR" dirty="0" smtClean="0">
              <a:latin typeface="Bomberman" pitchFamily="2" charset="0"/>
            </a:endParaRPr>
          </a:p>
        </p:txBody>
      </p:sp>
      <p:pic>
        <p:nvPicPr>
          <p:cNvPr id="5124" name="Picture 4" descr="E:\cha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208" y="2490726"/>
            <a:ext cx="2520280" cy="210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30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/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645660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fr-FR" sz="7200">
                <a:latin typeface="Bomberman" pitchFamily="18"/>
              </a:rPr>
              <a:t>Post Mortem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1. les attentes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668218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Proposer des Champions</a:t>
            </a: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Competences</a:t>
            </a:r>
            <a:r>
              <a:rPr lang="fr-FR" dirty="0" smtClean="0">
                <a:latin typeface="Bomberman" pitchFamily="2" charset="0"/>
              </a:rPr>
              <a:t> uniques pour chacun</a:t>
            </a:r>
          </a:p>
          <a:p>
            <a:pPr marL="432000" lvl="1" indent="0">
              <a:buNone/>
            </a:pPr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Proposer </a:t>
            </a:r>
            <a:r>
              <a:rPr lang="fr-FR" dirty="0" err="1" smtClean="0">
                <a:latin typeface="Bomberman" pitchFamily="2" charset="0"/>
              </a:rPr>
              <a:t>differents</a:t>
            </a:r>
            <a:r>
              <a:rPr lang="fr-FR" dirty="0" smtClean="0">
                <a:latin typeface="Bomberman" pitchFamily="2" charset="0"/>
              </a:rPr>
              <a:t> mode de jeu</a:t>
            </a:r>
          </a:p>
          <a:p>
            <a:pPr marL="0" indent="0"/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Mode solo et multi</a:t>
            </a:r>
          </a:p>
          <a:p>
            <a:pPr marL="457200" indent="-457200"/>
            <a:endParaRPr lang="fr-FR" dirty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Intelligence Artificielle</a:t>
            </a:r>
          </a:p>
          <a:p>
            <a:pPr marL="0" indent="0"/>
            <a:endParaRPr lang="fr-FR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2. evolutions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4524315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0" indent="0"/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Plus de champions</a:t>
            </a:r>
          </a:p>
          <a:p>
            <a:pPr marL="0" indent="0"/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Modes de jeu </a:t>
            </a:r>
            <a:r>
              <a:rPr lang="fr-FR" dirty="0" err="1" smtClean="0">
                <a:latin typeface="Bomberman" pitchFamily="2" charset="0"/>
              </a:rPr>
              <a:t>differents</a:t>
            </a:r>
            <a:endParaRPr lang="fr-FR" dirty="0" smtClean="0">
              <a:latin typeface="Bomberman" pitchFamily="2" charset="0"/>
            </a:endParaRPr>
          </a:p>
          <a:p>
            <a:pPr marL="0" indent="0"/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IA plus performante</a:t>
            </a:r>
          </a:p>
          <a:p>
            <a:pPr marL="0" indent="0">
              <a:buNone/>
            </a:pPr>
            <a:endParaRPr lang="fr-FR" dirty="0" smtClean="0">
              <a:latin typeface="Bomberman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 err="1" smtClean="0">
                <a:latin typeface="Bomberman" pitchFamily="18"/>
              </a:rPr>
              <a:t>Credits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4165243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0" indent="0"/>
            <a:endParaRPr lang="fr-FR" dirty="0" smtClean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Jonathan </a:t>
            </a:r>
            <a:r>
              <a:rPr lang="fr-FR" dirty="0" err="1" smtClean="0">
                <a:latin typeface="Bomberman" pitchFamily="2" charset="0"/>
              </a:rPr>
              <a:t>Bihet</a:t>
            </a:r>
            <a:r>
              <a:rPr lang="fr-FR" dirty="0" smtClean="0">
                <a:latin typeface="Bomberman" pitchFamily="2" charset="0"/>
              </a:rPr>
              <a:t> : Chef de projet, Game Design, </a:t>
            </a:r>
            <a:r>
              <a:rPr lang="fr-FR" dirty="0" err="1" smtClean="0">
                <a:latin typeface="Bomberman" pitchFamily="2" charset="0"/>
              </a:rPr>
              <a:t>Level</a:t>
            </a:r>
            <a:r>
              <a:rPr lang="fr-FR" dirty="0" smtClean="0">
                <a:latin typeface="Bomberman" pitchFamily="2" charset="0"/>
              </a:rPr>
              <a:t> Design, </a:t>
            </a:r>
            <a:r>
              <a:rPr lang="fr-FR" dirty="0" err="1" smtClean="0">
                <a:latin typeface="Bomberman" pitchFamily="2" charset="0"/>
              </a:rPr>
              <a:t>Tool</a:t>
            </a:r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 err="1" smtClean="0">
                <a:latin typeface="Bomberman" pitchFamily="2" charset="0"/>
              </a:rPr>
              <a:t>Dev</a:t>
            </a:r>
            <a:endParaRPr lang="fr-FR" dirty="0" smtClean="0">
              <a:latin typeface="Bomberman" pitchFamily="2" charset="0"/>
            </a:endParaRPr>
          </a:p>
          <a:p>
            <a:pPr marL="0" indent="0"/>
            <a:endParaRPr lang="fr-FR" dirty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smtClean="0">
                <a:latin typeface="Bomberman" pitchFamily="2" charset="0"/>
              </a:rPr>
              <a:t>- Thierry </a:t>
            </a:r>
            <a:r>
              <a:rPr lang="fr-FR" dirty="0" err="1" smtClean="0">
                <a:latin typeface="Bomberman" pitchFamily="2" charset="0"/>
              </a:rPr>
              <a:t>Destribats</a:t>
            </a:r>
            <a:r>
              <a:rPr lang="fr-FR" dirty="0" smtClean="0">
                <a:latin typeface="Bomberman" pitchFamily="2" charset="0"/>
              </a:rPr>
              <a:t> : Lead </a:t>
            </a:r>
            <a:r>
              <a:rPr lang="fr-FR" dirty="0" err="1" smtClean="0">
                <a:latin typeface="Bomberman" pitchFamily="2" charset="0"/>
              </a:rPr>
              <a:t>developer</a:t>
            </a:r>
            <a:r>
              <a:rPr lang="fr-FR" dirty="0" smtClean="0">
                <a:latin typeface="Bomberman" pitchFamily="2" charset="0"/>
              </a:rPr>
              <a:t>, Game Design</a:t>
            </a:r>
          </a:p>
          <a:p>
            <a:pPr marL="0" indent="0">
              <a:buNone/>
            </a:pPr>
            <a:endParaRPr lang="fr-FR" dirty="0" smtClean="0">
              <a:latin typeface="Bomberma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821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fr-FR"/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645660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fr-FR" sz="7200">
                <a:latin typeface="Bomberman" pitchFamily="18"/>
              </a:rPr>
              <a:t>Presentation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1. Le Jeu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196294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lvl="0">
              <a:buNone/>
            </a:pPr>
            <a:endParaRPr lang="fr-FR" dirty="0">
              <a:latin typeface="Bomberman" pitchFamily="2"/>
            </a:endParaRPr>
          </a:p>
          <a:p>
            <a:pPr marL="108000" indent="0">
              <a:buNone/>
            </a:pPr>
            <a:r>
              <a:rPr lang="fr-FR" dirty="0" smtClean="0">
                <a:latin typeface="Bomberman" pitchFamily="2"/>
              </a:rPr>
              <a:t>- Bomber </a:t>
            </a:r>
            <a:r>
              <a:rPr lang="fr-FR" dirty="0">
                <a:latin typeface="Bomberman" pitchFamily="2"/>
              </a:rPr>
              <a:t>Man </a:t>
            </a:r>
            <a:r>
              <a:rPr lang="fr-FR" dirty="0" err="1">
                <a:latin typeface="Bomberman" pitchFamily="2"/>
              </a:rPr>
              <a:t>multi-joueur</a:t>
            </a:r>
            <a:endParaRPr lang="fr-FR" dirty="0">
              <a:latin typeface="Bomberman" pitchFamily="2"/>
            </a:endParaRPr>
          </a:p>
          <a:p>
            <a:pPr lvl="0"/>
            <a:endParaRPr lang="fr-FR" dirty="0">
              <a:latin typeface="Bomberman" pitchFamily="2"/>
            </a:endParaRPr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Vue </a:t>
            </a:r>
            <a:r>
              <a:rPr lang="fr-FR" dirty="0">
                <a:latin typeface="Bomberman" pitchFamily="2"/>
              </a:rPr>
              <a:t>de dessus</a:t>
            </a:r>
          </a:p>
          <a:p>
            <a:pPr lvl="0"/>
            <a:endParaRPr lang="fr-FR" dirty="0">
              <a:latin typeface="Bomberman" pitchFamily="2"/>
            </a:endParaRPr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</a:t>
            </a:r>
            <a:r>
              <a:rPr lang="fr-FR" dirty="0" err="1" smtClean="0">
                <a:latin typeface="Bomberman" pitchFamily="2"/>
              </a:rPr>
              <a:t>Controle</a:t>
            </a:r>
            <a:r>
              <a:rPr lang="fr-FR" dirty="0">
                <a:latin typeface="Bomberman" pitchFamily="2"/>
              </a:rPr>
              <a:t> : </a:t>
            </a:r>
            <a:r>
              <a:rPr lang="fr-FR" dirty="0" smtClean="0">
                <a:latin typeface="Bomberman" pitchFamily="2"/>
              </a:rPr>
              <a:t>Clavier + </a:t>
            </a:r>
            <a:r>
              <a:rPr lang="fr-FR" dirty="0">
                <a:latin typeface="Bomberman" pitchFamily="2"/>
              </a:rPr>
              <a:t>Souris</a:t>
            </a:r>
          </a:p>
          <a:p>
            <a:pPr lvl="0"/>
            <a:endParaRPr lang="fr-FR" dirty="0">
              <a:latin typeface="Bomberman" pitchFamily="2"/>
            </a:endParaRPr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Utilisation </a:t>
            </a:r>
            <a:r>
              <a:rPr lang="fr-FR" dirty="0">
                <a:latin typeface="Bomberman" pitchFamily="2"/>
              </a:rPr>
              <a:t>de champion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2. Influences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3180358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Influence </a:t>
            </a:r>
            <a:r>
              <a:rPr lang="fr-FR" dirty="0">
                <a:latin typeface="Bomberman" pitchFamily="2"/>
              </a:rPr>
              <a:t>Principale :</a:t>
            </a:r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Influence </a:t>
            </a:r>
            <a:r>
              <a:rPr lang="fr-FR" dirty="0" err="1">
                <a:latin typeface="Bomberman" pitchFamily="2"/>
              </a:rPr>
              <a:t>Gameplay</a:t>
            </a:r>
            <a:r>
              <a:rPr lang="fr-FR" dirty="0">
                <a:latin typeface="Bomberman" pitchFamily="2"/>
              </a:rPr>
              <a:t> :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80000" y="1296000"/>
            <a:ext cx="1759680" cy="23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632360" y="3888000"/>
            <a:ext cx="2087640" cy="15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817160" y="5256000"/>
            <a:ext cx="3534840" cy="1660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/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6456600"/>
          </a:xfrm>
        </p:spPr>
        <p:txBody>
          <a:bodyPr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fr-FR" sz="7200">
                <a:latin typeface="Bomberman" pitchFamily="18"/>
              </a:rPr>
              <a:t>Gameplay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1. Objectifs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3852337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lvl="0"/>
            <a:endParaRPr lang="fr-FR" dirty="0" smtClean="0">
              <a:latin typeface="Bomberman" pitchFamily="2"/>
            </a:endParaRPr>
          </a:p>
          <a:p>
            <a:pPr lvl="0"/>
            <a:endParaRPr lang="fr-FR" dirty="0">
              <a:latin typeface="Bomberman" pitchFamily="2"/>
            </a:endParaRPr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Victoire</a:t>
            </a:r>
            <a:r>
              <a:rPr lang="fr-FR" dirty="0">
                <a:latin typeface="Bomberman" pitchFamily="2"/>
              </a:rPr>
              <a:t> : </a:t>
            </a:r>
            <a:r>
              <a:rPr lang="fr-FR" dirty="0" smtClean="0">
                <a:latin typeface="Bomberman" pitchFamily="2"/>
              </a:rPr>
              <a:t>Dernier Survivant</a:t>
            </a:r>
            <a:endParaRPr lang="fr-FR" dirty="0">
              <a:latin typeface="Bomberman" pitchFamily="2"/>
            </a:endParaRPr>
          </a:p>
          <a:p>
            <a:pPr lvl="0"/>
            <a:endParaRPr lang="fr-FR" dirty="0"/>
          </a:p>
          <a:p>
            <a:pPr lvl="0"/>
            <a:endParaRPr lang="fr-FR" dirty="0"/>
          </a:p>
          <a:p>
            <a:pPr marL="108000" lvl="0" indent="0">
              <a:buNone/>
            </a:pPr>
            <a:r>
              <a:rPr lang="fr-FR" dirty="0" smtClean="0">
                <a:latin typeface="Bomberman" pitchFamily="2"/>
              </a:rPr>
              <a:t>- </a:t>
            </a:r>
            <a:r>
              <a:rPr lang="fr-FR" dirty="0" err="1" smtClean="0">
                <a:latin typeface="Bomberman" pitchFamily="2"/>
              </a:rPr>
              <a:t>Defaite</a:t>
            </a:r>
            <a:r>
              <a:rPr lang="fr-FR" dirty="0">
                <a:latin typeface="Bomberman" pitchFamily="2"/>
              </a:rPr>
              <a:t> </a:t>
            </a:r>
            <a:r>
              <a:rPr lang="fr-FR" dirty="0" smtClean="0">
                <a:latin typeface="Bomberman" pitchFamily="2"/>
              </a:rPr>
              <a:t>: Mourir</a:t>
            </a:r>
            <a:endParaRPr lang="fr-FR" dirty="0">
              <a:latin typeface="Bomberman" pitchFamily="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2. Controles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206554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108000" lvl="0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Deplacements</a:t>
            </a:r>
            <a:r>
              <a:rPr lang="fr-FR" dirty="0">
                <a:latin typeface="Bomberman" pitchFamily="2" charset="0"/>
              </a:rPr>
              <a:t> </a:t>
            </a:r>
            <a:r>
              <a:rPr lang="fr-FR" dirty="0" smtClean="0">
                <a:latin typeface="Bomberman" pitchFamily="2" charset="0"/>
              </a:rPr>
              <a:t>:</a:t>
            </a:r>
          </a:p>
          <a:p>
            <a:pPr lvl="1" rtl="0" hangingPunct="0">
              <a:buFontTx/>
              <a:buChar char="-"/>
            </a:pPr>
            <a:r>
              <a:rPr lang="fr-FR" dirty="0" smtClean="0">
                <a:latin typeface="Bomberman" pitchFamily="2" charset="0"/>
              </a:rPr>
              <a:t>Souris : caméra libre</a:t>
            </a:r>
          </a:p>
          <a:p>
            <a:pPr lvl="1" rtl="0" hangingPunct="0">
              <a:buFontTx/>
              <a:buChar char="-"/>
            </a:pPr>
            <a:endParaRPr lang="fr-FR" dirty="0" smtClean="0">
              <a:latin typeface="Bomberman" pitchFamily="2" charset="0"/>
            </a:endParaRPr>
          </a:p>
          <a:p>
            <a:pPr lvl="1" rtl="0" hangingPunct="0">
              <a:buFontTx/>
              <a:buChar char="-"/>
            </a:pPr>
            <a:r>
              <a:rPr lang="fr-FR" dirty="0" smtClean="0">
                <a:latin typeface="Bomberman" pitchFamily="2" charset="0"/>
              </a:rPr>
              <a:t>ZQSD</a:t>
            </a:r>
            <a:r>
              <a:rPr lang="fr-FR" dirty="0">
                <a:latin typeface="Bomberman" pitchFamily="2" charset="0"/>
              </a:rPr>
              <a:t> : </a:t>
            </a:r>
            <a:r>
              <a:rPr lang="fr-FR" dirty="0" smtClean="0">
                <a:latin typeface="Bomberman" pitchFamily="2" charset="0"/>
              </a:rPr>
              <a:t>joueur</a:t>
            </a:r>
          </a:p>
          <a:p>
            <a:pPr lvl="1" rtl="0" hangingPunct="0">
              <a:buFontTx/>
              <a:buChar char="-"/>
            </a:pPr>
            <a:endParaRPr lang="fr-FR" dirty="0">
              <a:latin typeface="Bomberman" pitchFamily="2" charset="0"/>
            </a:endParaRPr>
          </a:p>
          <a:p>
            <a:pPr lvl="1" rtl="0" hangingPunct="0">
              <a:buFontTx/>
              <a:buChar char="-"/>
            </a:pPr>
            <a:r>
              <a:rPr lang="fr-FR" dirty="0" smtClean="0">
                <a:latin typeface="Bomberman" pitchFamily="2" charset="0"/>
              </a:rPr>
              <a:t>Espace</a:t>
            </a:r>
            <a:r>
              <a:rPr lang="fr-FR" dirty="0">
                <a:latin typeface="Bomberman" pitchFamily="2" charset="0"/>
              </a:rPr>
              <a:t> : Centrer la </a:t>
            </a:r>
            <a:r>
              <a:rPr lang="fr-FR" dirty="0" smtClean="0">
                <a:latin typeface="Bomberman" pitchFamily="2" charset="0"/>
              </a:rPr>
              <a:t>camera</a:t>
            </a:r>
          </a:p>
          <a:p>
            <a:pPr marL="540000" lvl="1" indent="0" rtl="0" hangingPunct="0">
              <a:buNone/>
            </a:pPr>
            <a:endParaRPr lang="fr-FR" dirty="0" smtClean="0">
              <a:latin typeface="Bomberman" pitchFamily="2" charset="0"/>
            </a:endParaRPr>
          </a:p>
          <a:p>
            <a:pPr marL="108000" indent="0">
              <a:buNone/>
            </a:pPr>
            <a:r>
              <a:rPr lang="fr-FR" dirty="0" smtClean="0">
                <a:latin typeface="Bomberman" pitchFamily="2" charset="0"/>
              </a:rPr>
              <a:t>- Bombes :</a:t>
            </a:r>
          </a:p>
          <a:p>
            <a:pPr marL="540000" lvl="1" indent="0" rtl="0" hangingPunct="0">
              <a:buNone/>
            </a:pPr>
            <a:r>
              <a:rPr lang="fr-FR" dirty="0" smtClean="0">
                <a:latin typeface="Bomberman" pitchFamily="2" charset="0"/>
              </a:rPr>
              <a:t>- Clic </a:t>
            </a:r>
            <a:r>
              <a:rPr lang="fr-FR" dirty="0">
                <a:latin typeface="Bomberman" pitchFamily="2" charset="0"/>
              </a:rPr>
              <a:t>Gauche souris : poser bombe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>
                <a:latin typeface="Bomberman" pitchFamily="18"/>
              </a:rPr>
              <a:t>2. Controles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4062651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lvl="0"/>
            <a:endParaRPr lang="fr-FR" dirty="0" smtClean="0">
              <a:latin typeface="Bomberman" pitchFamily="2" charset="0"/>
            </a:endParaRPr>
          </a:p>
          <a:p>
            <a:pPr marL="108000" lvl="0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Competences</a:t>
            </a:r>
            <a:r>
              <a:rPr lang="fr-FR" dirty="0">
                <a:latin typeface="Bomberman" pitchFamily="2" charset="0"/>
              </a:rPr>
              <a:t> :</a:t>
            </a:r>
          </a:p>
          <a:p>
            <a:pPr marL="540000" lvl="1" indent="0" rtl="0" hangingPunct="0">
              <a:buNone/>
            </a:pPr>
            <a:r>
              <a:rPr lang="fr-FR" dirty="0" smtClean="0">
                <a:latin typeface="Bomberman" pitchFamily="2" charset="0"/>
              </a:rPr>
              <a:t>- 1 </a:t>
            </a:r>
            <a:r>
              <a:rPr lang="fr-FR" dirty="0">
                <a:latin typeface="Bomberman" pitchFamily="2" charset="0"/>
              </a:rPr>
              <a:t>: </a:t>
            </a:r>
            <a:r>
              <a:rPr lang="fr-FR" dirty="0" err="1" smtClean="0">
                <a:latin typeface="Bomberman" pitchFamily="2" charset="0"/>
              </a:rPr>
              <a:t>Competence</a:t>
            </a:r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>
                <a:latin typeface="Bomberman" pitchFamily="2" charset="0"/>
              </a:rPr>
              <a:t>active </a:t>
            </a:r>
            <a:r>
              <a:rPr lang="fr-FR" dirty="0" smtClean="0">
                <a:latin typeface="Bomberman" pitchFamily="2" charset="0"/>
              </a:rPr>
              <a:t>1</a:t>
            </a:r>
          </a:p>
          <a:p>
            <a:pPr lvl="1" rtl="0" hangingPunct="0"/>
            <a:endParaRPr lang="fr-FR" dirty="0">
              <a:latin typeface="Bomberman" pitchFamily="2" charset="0"/>
            </a:endParaRPr>
          </a:p>
          <a:p>
            <a:pPr marL="540000" lvl="1" indent="0" rtl="0" hangingPunct="0">
              <a:buNone/>
            </a:pPr>
            <a:r>
              <a:rPr lang="fr-FR" dirty="0" smtClean="0">
                <a:latin typeface="Bomberman" pitchFamily="2" charset="0"/>
              </a:rPr>
              <a:t>- 2 </a:t>
            </a:r>
            <a:r>
              <a:rPr lang="fr-FR" dirty="0">
                <a:latin typeface="Bomberman" pitchFamily="2" charset="0"/>
              </a:rPr>
              <a:t>: </a:t>
            </a:r>
            <a:r>
              <a:rPr lang="fr-FR" dirty="0" err="1" smtClean="0">
                <a:latin typeface="Bomberman" pitchFamily="2" charset="0"/>
              </a:rPr>
              <a:t>Competence</a:t>
            </a:r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>
                <a:latin typeface="Bomberman" pitchFamily="2" charset="0"/>
              </a:rPr>
              <a:t>active </a:t>
            </a:r>
            <a:r>
              <a:rPr lang="fr-FR" dirty="0" smtClean="0">
                <a:latin typeface="Bomberman" pitchFamily="2" charset="0"/>
              </a:rPr>
              <a:t>2</a:t>
            </a:r>
          </a:p>
          <a:p>
            <a:pPr lvl="1" rtl="0" hangingPunct="0"/>
            <a:endParaRPr lang="fr-FR" dirty="0">
              <a:latin typeface="Bomberman" pitchFamily="2" charset="0"/>
            </a:endParaRPr>
          </a:p>
          <a:p>
            <a:pPr marL="540000" lvl="1" indent="0" rtl="0" hangingPunct="0">
              <a:buNone/>
            </a:pPr>
            <a:r>
              <a:rPr lang="fr-FR" dirty="0" smtClean="0">
                <a:latin typeface="Bomberman" pitchFamily="2" charset="0"/>
              </a:rPr>
              <a:t>- 3 </a:t>
            </a:r>
            <a:r>
              <a:rPr lang="fr-FR" dirty="0">
                <a:latin typeface="Bomberman" pitchFamily="2" charset="0"/>
              </a:rPr>
              <a:t>: </a:t>
            </a:r>
            <a:r>
              <a:rPr lang="fr-FR" dirty="0" err="1" smtClean="0">
                <a:latin typeface="Bomberman" pitchFamily="2" charset="0"/>
              </a:rPr>
              <a:t>Comptence</a:t>
            </a:r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>
                <a:latin typeface="Bomberman" pitchFamily="2" charset="0"/>
              </a:rPr>
              <a:t>Ultime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>
          <a:xfrm>
            <a:off x="503999" y="239040"/>
            <a:ext cx="9071640" cy="1387080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fr-FR" sz="6000" dirty="0">
                <a:latin typeface="Bomberman" pitchFamily="18"/>
              </a:rPr>
              <a:t>3. </a:t>
            </a:r>
            <a:r>
              <a:rPr lang="fr-FR" sz="6000" dirty="0" smtClean="0">
                <a:latin typeface="Bomberman" pitchFamily="18"/>
              </a:rPr>
              <a:t>Champions</a:t>
            </a:r>
            <a:endParaRPr lang="fr-FR" sz="6000" dirty="0">
              <a:latin typeface="Bomberman" pitchFamily="18"/>
            </a:endParaRP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9071640" cy="5468164"/>
          </a:xfrm>
        </p:spPr>
        <p:txBody>
          <a:bodyPr>
            <a:spAutoFit/>
          </a:bodyPr>
          <a:lstStyle>
            <a:def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None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defPPr>
            <a:lvl1pPr marL="432000" marR="0" lvl="0" indent="-32400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  <a:defRPr lang="fr-FR" sz="32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fr-FR" sz="2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fr-FR" sz="24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fr-FR" sz="20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Mangal" pitchFamily="2"/>
              </a:defRPr>
            </a:lvl9pPr>
          </a:lstStyle>
          <a:p>
            <a:pPr marL="432000" lvl="1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Plusieurs champions disponibles</a:t>
            </a:r>
          </a:p>
          <a:p>
            <a:pPr marL="0" indent="0"/>
            <a:endParaRPr lang="fr-FR" dirty="0">
              <a:latin typeface="Bomberman" pitchFamily="2" charset="0"/>
            </a:endParaRPr>
          </a:p>
          <a:p>
            <a:pPr marL="0" indent="0">
              <a:buNone/>
            </a:pPr>
            <a:r>
              <a:rPr lang="fr-FR" dirty="0" smtClean="0">
                <a:latin typeface="Bomberman" pitchFamily="2" charset="0"/>
              </a:rPr>
              <a:t>- </a:t>
            </a:r>
            <a:r>
              <a:rPr lang="fr-FR" dirty="0" err="1" smtClean="0">
                <a:latin typeface="Bomberman" pitchFamily="2" charset="0"/>
              </a:rPr>
              <a:t>Competences</a:t>
            </a:r>
            <a:r>
              <a:rPr lang="fr-FR" dirty="0" smtClean="0">
                <a:latin typeface="Bomberman" pitchFamily="2" charset="0"/>
              </a:rPr>
              <a:t> </a:t>
            </a:r>
            <a:r>
              <a:rPr lang="fr-FR" dirty="0" err="1" smtClean="0">
                <a:latin typeface="Bomberman" pitchFamily="2" charset="0"/>
              </a:rPr>
              <a:t>differentes</a:t>
            </a:r>
            <a:endParaRPr lang="fr-FR" dirty="0" smtClean="0">
              <a:latin typeface="Bomberman" pitchFamily="2" charset="0"/>
            </a:endParaRP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- 1 passive</a:t>
            </a: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- 2 actives</a:t>
            </a:r>
          </a:p>
          <a:p>
            <a:pPr marL="432000" lvl="1" indent="0">
              <a:buNone/>
            </a:pPr>
            <a:r>
              <a:rPr lang="fr-FR" dirty="0" smtClean="0">
                <a:latin typeface="Bomberman" pitchFamily="2" charset="0"/>
              </a:rPr>
              <a:t>- 1 Ultime</a:t>
            </a:r>
          </a:p>
          <a:p>
            <a:pPr marL="0" indent="0"/>
            <a:endParaRPr lang="fr-FR" dirty="0" smtClean="0"/>
          </a:p>
          <a:p>
            <a:pPr marL="0" indent="0"/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192</Words>
  <Application>Microsoft Office PowerPoint</Application>
  <PresentationFormat>Affichage à l'écran (4:3)</PresentationFormat>
  <Paragraphs>124</Paragraphs>
  <Slides>18</Slides>
  <Notes>18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Standard</vt:lpstr>
      <vt:lpstr>Présentation PowerPoint</vt:lpstr>
      <vt:lpstr>Présentation PowerPoint</vt:lpstr>
      <vt:lpstr>1. Le Jeu</vt:lpstr>
      <vt:lpstr>2. Influences</vt:lpstr>
      <vt:lpstr>Présentation PowerPoint</vt:lpstr>
      <vt:lpstr>1. Objectifs</vt:lpstr>
      <vt:lpstr>2. Controles</vt:lpstr>
      <vt:lpstr>2. Controles</vt:lpstr>
      <vt:lpstr>3. Champions</vt:lpstr>
      <vt:lpstr>3. Arenes</vt:lpstr>
      <vt:lpstr>3. Arenes</vt:lpstr>
      <vt:lpstr>3. Arenes</vt:lpstr>
      <vt:lpstr>4. Bombes</vt:lpstr>
      <vt:lpstr>4. Bombes</vt:lpstr>
      <vt:lpstr>Présentation PowerPoint</vt:lpstr>
      <vt:lpstr>1. les attentes</vt:lpstr>
      <vt:lpstr>2. evolutions</vt:lpstr>
      <vt:lpstr>Credits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Jonathan Bihet</dc:creator>
  <cp:lastModifiedBy>jonathan.bihet@gmail.com</cp:lastModifiedBy>
  <cp:revision>37</cp:revision>
  <dcterms:created xsi:type="dcterms:W3CDTF">2013-12-10T09:51:31Z</dcterms:created>
  <dcterms:modified xsi:type="dcterms:W3CDTF">2013-12-10T22:09:40Z</dcterms:modified>
</cp:coreProperties>
</file>

<file path=docProps/thumbnail.jpeg>
</file>